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46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16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911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113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42476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154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501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7120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6682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679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1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645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46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684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08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808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82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582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17DBC45-A0D9-4076-A99D-E017CB3911D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E6A45-D341-489F-8E34-375453805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545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osu.ppy.sh/wiki/en/Client/File_formats/osu_(file_format)#typ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9CFD5-14F6-8542-6BAF-A94505BB6C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Universal Charter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B50197-2D28-078C-B27C-46854FCD72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/>
              <a:t>A program for charting with support of various formats for VSRGs.</a:t>
            </a:r>
          </a:p>
          <a:p>
            <a:r>
              <a:rPr lang="en-US"/>
              <a:t>(currently not finished)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341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8114D-E5C6-AD4B-EEEB-0ACEFA34C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did I decide to do this.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32242-9843-FC66-A44D-094FD7B40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wanted to start with a long-term project.</a:t>
            </a:r>
          </a:p>
          <a:p>
            <a:r>
              <a:rPr lang="en-US" dirty="0"/>
              <a:t>Address various issues I have with current charting tools</a:t>
            </a:r>
          </a:p>
          <a:p>
            <a:r>
              <a:rPr lang="en-US" dirty="0"/>
              <a:t>It would be more ideal to combine multiple formats into one program</a:t>
            </a:r>
          </a:p>
        </p:txBody>
      </p:sp>
    </p:spTree>
    <p:extLst>
      <p:ext uri="{BB962C8B-B14F-4D97-AF65-F5344CB8AC3E}">
        <p14:creationId xmlns:p14="http://schemas.microsoft.com/office/powerpoint/2010/main" val="1566651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19651-B8DD-0E87-00F2-9680F3AEC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issues I have with current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D640D-47C4-673A-A9EF-1C068D19D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Starting with the </a:t>
            </a:r>
            <a:r>
              <a:rPr lang="en-US" dirty="0" err="1"/>
              <a:t>osu</a:t>
            </a:r>
            <a:r>
              <a:rPr lang="en-US" dirty="0"/>
              <a:t>! editor:</a:t>
            </a:r>
          </a:p>
          <a:p>
            <a:pPr lvl="1"/>
            <a:r>
              <a:rPr lang="en-US" dirty="0"/>
              <a:t>No waveform to accurately chart notes</a:t>
            </a:r>
          </a:p>
          <a:p>
            <a:pPr lvl="1"/>
            <a:r>
              <a:rPr lang="en-US" dirty="0"/>
              <a:t>Cannot chart beyond 1/16 notes per bar. (SM can chart to 1/48 per bar)</a:t>
            </a:r>
          </a:p>
          <a:p>
            <a:pPr lvl="1"/>
            <a:r>
              <a:rPr lang="en-US" dirty="0"/>
              <a:t>No note color to signify what that note is charted to</a:t>
            </a:r>
          </a:p>
          <a:p>
            <a:pPr lvl="1"/>
            <a:r>
              <a:rPr lang="en-US" dirty="0"/>
              <a:t>No custom skin support for user readability of notes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err="1"/>
              <a:t>Stepmania</a:t>
            </a:r>
            <a:r>
              <a:rPr lang="en-US" dirty="0"/>
              <a:t> Editor:</a:t>
            </a:r>
          </a:p>
          <a:p>
            <a:pPr lvl="1"/>
            <a:r>
              <a:rPr lang="en-US" dirty="0"/>
              <a:t>Does not save user settings after exit</a:t>
            </a:r>
          </a:p>
          <a:p>
            <a:pPr lvl="1"/>
            <a:r>
              <a:rPr lang="en-US" dirty="0"/>
              <a:t>Controls are not ideal (</a:t>
            </a:r>
            <a:r>
              <a:rPr lang="en-US" dirty="0" err="1"/>
              <a:t>ctrl+up</a:t>
            </a:r>
            <a:r>
              <a:rPr lang="en-US" dirty="0"/>
              <a:t>/down for volume control, everything is handled with ctrl, alt, shift + any arrow)</a:t>
            </a:r>
          </a:p>
          <a:p>
            <a:pPr lvl="1"/>
            <a:r>
              <a:rPr lang="en-US" dirty="0"/>
              <a:t>Chords are not emphasized when toggle note sounds</a:t>
            </a:r>
          </a:p>
          <a:p>
            <a:pPr lvl="1"/>
            <a:r>
              <a:rPr lang="en-US" dirty="0"/>
              <a:t>Skin support exists, but its very limited to a size of 4 skins, having to modify the preexisting skins.</a:t>
            </a:r>
          </a:p>
          <a:p>
            <a:pPr marL="457200" lvl="1" indent="0">
              <a:buNone/>
            </a:pPr>
            <a:endParaRPr lang="en-US" dirty="0"/>
          </a:p>
          <a:p>
            <a:pPr lvl="3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908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593A7-0FAE-214B-2EED-7C4B1017C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5657" y="314172"/>
            <a:ext cx="9404723" cy="1400530"/>
          </a:xfrm>
        </p:spPr>
        <p:txBody>
          <a:bodyPr/>
          <a:lstStyle/>
          <a:p>
            <a:pPr algn="ctr"/>
            <a:r>
              <a:rPr lang="en-US" dirty="0"/>
              <a:t>Comparison/Inspired By</a:t>
            </a:r>
          </a:p>
        </p:txBody>
      </p:sp>
      <p:pic>
        <p:nvPicPr>
          <p:cNvPr id="4" name="compare">
            <a:hlinkClick r:id="" action="ppaction://media"/>
            <a:extLst>
              <a:ext uri="{FF2B5EF4-FFF2-40B4-BE49-F238E27FC236}">
                <a16:creationId xmlns:a16="http://schemas.microsoft.com/office/drawing/2014/main" id="{47D9502B-2CA1-9A68-FC5B-CC643F198F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0898" y="1529747"/>
            <a:ext cx="8204571" cy="4614744"/>
          </a:xfrm>
        </p:spPr>
      </p:pic>
    </p:spTree>
    <p:extLst>
      <p:ext uri="{BB962C8B-B14F-4D97-AF65-F5344CB8AC3E}">
        <p14:creationId xmlns:p14="http://schemas.microsoft.com/office/powerpoint/2010/main" val="168534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4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2422A-5DF7-6816-4F26-FA19969CA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7AA99-BDEB-2AB0-F918-EC49194D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would be more ideal to combine multiple formats into one program.</a:t>
            </a:r>
          </a:p>
          <a:p>
            <a:r>
              <a:rPr lang="en-US" dirty="0"/>
              <a:t>They are handled as text files and they all have similar traits, you just have to parse them differently.</a:t>
            </a:r>
          </a:p>
          <a:p>
            <a:r>
              <a:rPr lang="en-US" dirty="0"/>
              <a:t>The current tools do not support each other’s format</a:t>
            </a:r>
          </a:p>
        </p:txBody>
      </p:sp>
    </p:spTree>
    <p:extLst>
      <p:ext uri="{BB962C8B-B14F-4D97-AF65-F5344CB8AC3E}">
        <p14:creationId xmlns:p14="http://schemas.microsoft.com/office/powerpoint/2010/main" val="2223927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9BF52-3F6B-A87A-7CA6-111CFA2B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UML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C354C7-60AB-393B-815C-3D606C48BE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8574" y="2052638"/>
            <a:ext cx="7776627" cy="4195762"/>
          </a:xfrm>
        </p:spPr>
      </p:pic>
    </p:spTree>
    <p:extLst>
      <p:ext uri="{BB962C8B-B14F-4D97-AF65-F5344CB8AC3E}">
        <p14:creationId xmlns:p14="http://schemas.microsoft.com/office/powerpoint/2010/main" val="1356249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3E3CD-1B52-D2B4-71DB-7A45E4855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it currently does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F0D4D-FCE7-C24D-A12F-72EC74B25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was successfully able to parse all of the data in the .</a:t>
            </a:r>
            <a:r>
              <a:rPr lang="en-US" dirty="0" err="1"/>
              <a:t>osu</a:t>
            </a:r>
            <a:r>
              <a:rPr lang="en-US" dirty="0"/>
              <a:t> format.</a:t>
            </a:r>
          </a:p>
          <a:p>
            <a:r>
              <a:rPr lang="en-US" dirty="0"/>
              <a:t>Required reading documentation: </a:t>
            </a:r>
            <a:r>
              <a:rPr lang="en-US" dirty="0">
                <a:hlinkClick r:id="rId2"/>
              </a:rPr>
              <a:t>https://osu.ppy.sh/wiki/en/Client/File_formats/osu_(file_format)#type</a:t>
            </a:r>
            <a:endParaRPr lang="en-US" dirty="0"/>
          </a:p>
          <a:p>
            <a:r>
              <a:rPr lang="en-US" dirty="0"/>
              <a:t>When ran, It prints out commands of what it has processed and also resizes the </a:t>
            </a:r>
            <a:r>
              <a:rPr lang="en-US" dirty="0" err="1"/>
              <a:t>scrollpane</a:t>
            </a:r>
            <a:r>
              <a:rPr lang="en-US" dirty="0"/>
              <a:t> based on how many columns of keys are detected. 100px wide per key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44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688F-73C6-AF31-B4AE-D9819D35F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not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9EEC8-B2F1-01F0-1D49-04DC2F228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wanted to implement the placing of notes onto this scroll pane</a:t>
            </a:r>
          </a:p>
          <a:p>
            <a:pPr lvl="1"/>
            <a:r>
              <a:rPr lang="en-US" dirty="0"/>
              <a:t>Requires the song length</a:t>
            </a:r>
          </a:p>
          <a:p>
            <a:pPr lvl="1"/>
            <a:r>
              <a:rPr lang="en-US" dirty="0"/>
              <a:t>Requires getting the BPM of the song</a:t>
            </a:r>
          </a:p>
          <a:p>
            <a:pPr lvl="1"/>
            <a:r>
              <a:rPr lang="en-US" dirty="0"/>
              <a:t>Need to place the BPM lines and their dividers (1/4, 1/8,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With that what I was going for was get the note data, find its placement in terms of </a:t>
            </a:r>
            <a:r>
              <a:rPr lang="en-US" dirty="0" err="1"/>
              <a:t>ms</a:t>
            </a:r>
            <a:r>
              <a:rPr lang="en-US" dirty="0"/>
              <a:t> of the song, snap that note to the closest divider in </a:t>
            </a:r>
            <a:r>
              <a:rPr lang="en-US" dirty="0" err="1"/>
              <a:t>ms.</a:t>
            </a:r>
            <a:endParaRPr lang="en-US" dirty="0"/>
          </a:p>
          <a:p>
            <a:pPr lvl="1"/>
            <a:r>
              <a:rPr lang="en-US" dirty="0"/>
              <a:t>Reason why I was thinking this:</a:t>
            </a:r>
          </a:p>
          <a:p>
            <a:pPr lvl="2"/>
            <a:r>
              <a:rPr lang="en-US" dirty="0"/>
              <a:t>If you know the start and ending time of the song in </a:t>
            </a:r>
            <a:r>
              <a:rPr lang="en-US" dirty="0" err="1"/>
              <a:t>ms</a:t>
            </a:r>
            <a:r>
              <a:rPr lang="en-US" dirty="0"/>
              <a:t>, you can cut up the song based off of the BPM of the song, and with that you know where each BPM line exists in terms of </a:t>
            </a:r>
            <a:r>
              <a:rPr lang="en-US" dirty="0" err="1"/>
              <a:t>ms.</a:t>
            </a:r>
            <a:r>
              <a:rPr lang="en-US" dirty="0"/>
              <a:t> You can break down even further based off note placement.</a:t>
            </a:r>
          </a:p>
          <a:p>
            <a:r>
              <a:rPr lang="en-US" dirty="0"/>
              <a:t>There are a few audio format that some of these charts uses. Mostly .mp3 and .</a:t>
            </a:r>
            <a:r>
              <a:rPr lang="en-US" dirty="0" err="1"/>
              <a:t>ogg</a:t>
            </a:r>
            <a:r>
              <a:rPr lang="en-US" dirty="0"/>
              <a:t>. I was not able to successfully read them.</a:t>
            </a:r>
          </a:p>
          <a:p>
            <a:pPr lvl="2"/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572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F6E01-769B-4DAB-3199-70888EBCE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Overview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9841D-8694-A31A-53E2-FF3A9EB24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Personal long term project which will probably simplify charting by combining all the good things about their respective editor.</a:t>
            </a:r>
          </a:p>
          <a:p>
            <a:r>
              <a:rPr lang="en-US" dirty="0"/>
              <a:t>I have features in mind that I want to explore</a:t>
            </a:r>
          </a:p>
          <a:p>
            <a:pPr lvl="1"/>
            <a:r>
              <a:rPr lang="en-US" dirty="0"/>
              <a:t>Utilize the skins in their respective games, accurately resemble them in </a:t>
            </a:r>
            <a:r>
              <a:rPr lang="en-US"/>
              <a:t>the editor.</a:t>
            </a:r>
            <a:endParaRPr lang="en-US" dirty="0"/>
          </a:p>
          <a:p>
            <a:pPr lvl="1"/>
            <a:r>
              <a:rPr lang="en-US" dirty="0"/>
              <a:t>Perhaps a </a:t>
            </a:r>
            <a:r>
              <a:rPr lang="en-US" dirty="0" err="1"/>
              <a:t>Youtube</a:t>
            </a:r>
            <a:r>
              <a:rPr lang="en-US" dirty="0"/>
              <a:t> video to Chart converter. Process a video containing a chart, convert and place onto the editor.</a:t>
            </a:r>
          </a:p>
          <a:p>
            <a:pPr lvl="1"/>
            <a:r>
              <a:rPr lang="en-US" dirty="0"/>
              <a:t>Support for not explored formats: I have access to some arcade song data and would like to parse them.</a:t>
            </a:r>
          </a:p>
        </p:txBody>
      </p:sp>
    </p:spTree>
    <p:extLst>
      <p:ext uri="{BB962C8B-B14F-4D97-AF65-F5344CB8AC3E}">
        <p14:creationId xmlns:p14="http://schemas.microsoft.com/office/powerpoint/2010/main" val="20123229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137</TotalTime>
  <Words>573</Words>
  <Application>Microsoft Office PowerPoint</Application>
  <PresentationFormat>Widescreen</PresentationFormat>
  <Paragraphs>47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Ion</vt:lpstr>
      <vt:lpstr>Universal Charter</vt:lpstr>
      <vt:lpstr>Why did I decide to do this.</vt:lpstr>
      <vt:lpstr>What are the issues I have with current tools</vt:lpstr>
      <vt:lpstr>Comparison/Inspired By</vt:lpstr>
      <vt:lpstr>Compatibility</vt:lpstr>
      <vt:lpstr>UML Diagram</vt:lpstr>
      <vt:lpstr>What it currently does</vt:lpstr>
      <vt:lpstr>What is not completed</vt:lpstr>
      <vt:lpstr>Overview of the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Yuepeng Xiong</dc:creator>
  <cp:lastModifiedBy>Yuepeng Xiong</cp:lastModifiedBy>
  <cp:revision>2</cp:revision>
  <dcterms:created xsi:type="dcterms:W3CDTF">2024-12-03T15:14:45Z</dcterms:created>
  <dcterms:modified xsi:type="dcterms:W3CDTF">2024-12-03T17:50:40Z</dcterms:modified>
</cp:coreProperties>
</file>

<file path=docProps/thumbnail.jpeg>
</file>